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4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2E"/>
    <a:srgbClr val="FF6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3165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87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51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61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525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99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461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75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83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08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13.124.75.246:8080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1" name="Google Shape;101;p4"/>
          <p:cNvSpPr txBox="1"/>
          <p:nvPr/>
        </p:nvSpPr>
        <p:spPr>
          <a:xfrm>
            <a:off x="2332828" y="698009"/>
            <a:ext cx="7663992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0" i="0" u="none" strike="noStrike" cap="none" dirty="0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인생을 </a:t>
            </a:r>
            <a:r>
              <a:rPr lang="ko-KR" altLang="en-US" sz="5400" dirty="0" err="1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써내려가는</a:t>
            </a:r>
            <a:r>
              <a:rPr lang="ko-KR" sz="5400" dirty="0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 </a:t>
            </a:r>
            <a:r>
              <a:rPr lang="ko-KR" sz="5400" dirty="0" err="1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백엔드</a:t>
            </a:r>
            <a:r>
              <a:rPr lang="ko-KR" sz="5400" dirty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 개발자,</a:t>
            </a:r>
            <a:endParaRPr sz="54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 smtClean="0">
                <a:solidFill>
                  <a:schemeClr val="lt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조현진</a:t>
            </a:r>
            <a:r>
              <a:rPr lang="ko-KR" sz="5400" dirty="0" smtClean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입니다</a:t>
            </a:r>
            <a:r>
              <a:rPr lang="ko-KR" sz="5400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.</a:t>
            </a:r>
            <a:endParaRPr sz="5400" dirty="0">
              <a:solidFill>
                <a:schemeClr val="lt1"/>
              </a:solidFill>
              <a:latin typeface="SpoqaHanSans-Light" panose="020B0300000000000000" pitchFamily="50" charset="-127"/>
              <a:ea typeface="SpoqaHanSans-Light" panose="020B03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5CE760-8E8C-41C2-82C1-8E2D8219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9" name="Google Shape;109;p5"/>
          <p:cNvSpPr txBox="1"/>
          <p:nvPr/>
        </p:nvSpPr>
        <p:spPr>
          <a:xfrm>
            <a:off x="4440925" y="1158125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4564709" y="1509074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Web/Mobile </a:t>
            </a:r>
            <a:r>
              <a:rPr lang="ko-KR" altLang="en-US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제작</a:t>
            </a:r>
          </a:p>
        </p:txBody>
      </p:sp>
      <p:sp>
        <p:nvSpPr>
          <p:cNvPr id="115" name="Google Shape;115;p5"/>
          <p:cNvSpPr txBox="1"/>
          <p:nvPr/>
        </p:nvSpPr>
        <p:spPr>
          <a:xfrm>
            <a:off x="4564709" y="1862218"/>
            <a:ext cx="68400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r>
              <a:rPr lang="ko-KR" altLang="en-US" sz="11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웹페이지</a:t>
            </a:r>
            <a:r>
              <a:rPr lang="ko-KR" altLang="en-US" sz="11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제작</a:t>
            </a:r>
            <a:endParaRPr lang="ko-KR" altLang="en-US"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5" name="Google Shape;114;p5">
            <a:extLst>
              <a:ext uri="{FF2B5EF4-FFF2-40B4-BE49-F238E27FC236}">
                <a16:creationId xmlns="" xmlns:a16="http://schemas.microsoft.com/office/drawing/2014/main" id="{C18EBA5A-5A76-451A-BFAA-209C59AB8E8E}"/>
              </a:ext>
            </a:extLst>
          </p:cNvPr>
          <p:cNvSpPr txBox="1"/>
          <p:nvPr/>
        </p:nvSpPr>
        <p:spPr>
          <a:xfrm>
            <a:off x="4564709" y="2673052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AI </a:t>
            </a:r>
            <a:r>
              <a:rPr lang="ko-KR" altLang="en-US" sz="20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챗봇</a:t>
            </a:r>
            <a:r>
              <a:rPr lang="ko-KR" altLang="en-US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구현</a:t>
            </a:r>
          </a:p>
        </p:txBody>
      </p:sp>
      <p:sp>
        <p:nvSpPr>
          <p:cNvPr id="26" name="Google Shape;115;p5">
            <a:extLst>
              <a:ext uri="{FF2B5EF4-FFF2-40B4-BE49-F238E27FC236}">
                <a16:creationId xmlns="" xmlns:a16="http://schemas.microsoft.com/office/drawing/2014/main" id="{16DECD99-3784-4B1E-ACC3-A1BC92EC0AF4}"/>
              </a:ext>
            </a:extLst>
          </p:cNvPr>
          <p:cNvSpPr txBox="1"/>
          <p:nvPr/>
        </p:nvSpPr>
        <p:spPr>
          <a:xfrm>
            <a:off x="4564709" y="3026196"/>
            <a:ext cx="68400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딥러닝</a:t>
            </a:r>
            <a:r>
              <a:rPr lang="ko-KR" altLang="en-US" sz="11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모델을 이용한 </a:t>
            </a:r>
            <a:r>
              <a:rPr lang="ko-KR" altLang="en-US" sz="11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챗봇</a:t>
            </a:r>
            <a:r>
              <a:rPr lang="ko-KR" altLang="en-US" sz="11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구현</a:t>
            </a:r>
            <a:r>
              <a:rPr lang="en-US" altLang="ko-KR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ko-KR" altLang="en-US"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7" name="Google Shape;114;p5">
            <a:extLst>
              <a:ext uri="{FF2B5EF4-FFF2-40B4-BE49-F238E27FC236}">
                <a16:creationId xmlns="" xmlns:a16="http://schemas.microsoft.com/office/drawing/2014/main" id="{620FF935-4379-4EA4-A372-1C7ADD952B56}"/>
              </a:ext>
            </a:extLst>
          </p:cNvPr>
          <p:cNvSpPr txBox="1"/>
          <p:nvPr/>
        </p:nvSpPr>
        <p:spPr>
          <a:xfrm>
            <a:off x="4564709" y="3845713"/>
            <a:ext cx="6840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Mobile</a:t>
            </a:r>
            <a:r>
              <a:rPr lang="ko-KR" altLang="en-US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에 최적화된 </a:t>
            </a:r>
            <a:r>
              <a:rPr lang="en-US" altLang="ko-KR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Web Page </a:t>
            </a:r>
            <a:r>
              <a:rPr lang="ko-KR" altLang="en-US" sz="2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제작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8" name="Google Shape;115;p5">
            <a:extLst>
              <a:ext uri="{FF2B5EF4-FFF2-40B4-BE49-F238E27FC236}">
                <a16:creationId xmlns="" xmlns:a16="http://schemas.microsoft.com/office/drawing/2014/main" id="{53404D51-3A14-4C27-9915-75FEFB1939E6}"/>
              </a:ext>
            </a:extLst>
          </p:cNvPr>
          <p:cNvSpPr txBox="1"/>
          <p:nvPr/>
        </p:nvSpPr>
        <p:spPr>
          <a:xfrm>
            <a:off x="4564709" y="4198857"/>
            <a:ext cx="68400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-Bold" panose="020B0800000000000000" pitchFamily="50" charset="-127"/>
              </a:rPr>
              <a:t>건강기능 식품정보 제공사이트</a:t>
            </a:r>
            <a:r>
              <a:rPr lang="ko-KR" sz="1100" dirty="0" smtClean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9" name="Google Shape;109;p5">
            <a:extLst>
              <a:ext uri="{FF2B5EF4-FFF2-40B4-BE49-F238E27FC236}">
                <a16:creationId xmlns="" xmlns:a16="http://schemas.microsoft.com/office/drawing/2014/main" id="{8CA311D2-B846-4717-B7C5-53F558958C77}"/>
              </a:ext>
            </a:extLst>
          </p:cNvPr>
          <p:cNvSpPr txBox="1"/>
          <p:nvPr/>
        </p:nvSpPr>
        <p:spPr>
          <a:xfrm>
            <a:off x="4440925" y="2341853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0" name="Google Shape;109;p5">
            <a:extLst>
              <a:ext uri="{FF2B5EF4-FFF2-40B4-BE49-F238E27FC236}">
                <a16:creationId xmlns="" xmlns:a16="http://schemas.microsoft.com/office/drawing/2014/main" id="{EE3B285B-B20D-4C3A-A4FD-54AE812C3B2D}"/>
              </a:ext>
            </a:extLst>
          </p:cNvPr>
          <p:cNvSpPr txBox="1"/>
          <p:nvPr/>
        </p:nvSpPr>
        <p:spPr>
          <a:xfrm>
            <a:off x="4440924" y="3507199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검은색, 화면이(가) 표시된 사진&#10;&#10;자동 생성된 설명">
            <a:extLst>
              <a:ext uri="{FF2B5EF4-FFF2-40B4-BE49-F238E27FC236}">
                <a16:creationId xmlns="" xmlns:a16="http://schemas.microsoft.com/office/drawing/2014/main" id="{5A9A1C5F-1688-4A17-8B8B-F76938BF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409574" y="700061"/>
            <a:ext cx="11134725" cy="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Portfolio </a:t>
            </a:r>
            <a:r>
              <a:rPr lang="ko-KR" altLang="en-US" sz="4000" dirty="0" err="1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웹페이지</a:t>
            </a:r>
            <a:r>
              <a:rPr lang="ko-KR" altLang="en-US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제작</a:t>
            </a:r>
            <a:endParaRPr sz="4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419100" y="1666191"/>
            <a:ext cx="77266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이더리움</a:t>
            </a:r>
            <a:r>
              <a:rPr lang="ko-KR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블록체인 네트워크를 통해 언제 어디서든 정보를 신청하고</a:t>
            </a:r>
            <a:endParaRPr sz="1200" dirty="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발급받고, 타 대행사로도 전송할 수 있는 어플리케이션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419100" y="1871363"/>
            <a:ext cx="18056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프로젝트 </a:t>
            </a: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현황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19100" y="3517653"/>
            <a:ext cx="341444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Vue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, Firebase, </a:t>
            </a:r>
            <a:r>
              <a:rPr lang="en-US" altLang="ko-KR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javascript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HTMLl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, CSS, Firebase</a:t>
            </a:r>
            <a:endParaRPr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28836" y="4933090"/>
            <a:ext cx="4225459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OpenWeather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 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날씨 정보 제공 구현</a:t>
            </a:r>
            <a:endParaRPr lang="en-US" altLang="ko-KR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Danbee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API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</a:t>
            </a:r>
            <a:r>
              <a:rPr lang="ko-KR" altLang="en-US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챗봇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구현</a:t>
            </a:r>
            <a:endParaRPr lang="en-US" altLang="ko-KR" dirty="0" smtClean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Firebase</a:t>
            </a:r>
            <a:r>
              <a:rPr lang="ko-KR" altLang="en-US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연동을 통한 </a:t>
            </a:r>
            <a:r>
              <a:rPr lang="en-US" altLang="ko-KR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PUSH</a:t>
            </a:r>
            <a:r>
              <a:rPr lang="ko-KR" altLang="en-US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알림 구현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238718" y="1427292"/>
            <a:ext cx="187212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2019.07.01</a:t>
            </a:r>
            <a:r>
              <a:rPr 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– </a:t>
            </a:r>
            <a:r>
              <a:rPr lang="en-US" alt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2019.08.16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=""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=""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3799885" y="1427292"/>
            <a:ext cx="174154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서비스 중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=""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6075281" y="1427292"/>
            <a:ext cx="301791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날씨 정보 구현</a:t>
            </a:r>
            <a:r>
              <a:rPr lang="en-US" alt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Firebase PUSH</a:t>
            </a:r>
            <a:r>
              <a:rPr lang="ko-KR" altLang="en-US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알림 구현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=""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4257039" y="3517653"/>
            <a:ext cx="60384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Openweathermap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Danbee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</a:t>
            </a:r>
            <a:endParaRPr lang="en-US" altLang="ko-KR"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조류이(가) 표시된 사진&#10;&#10;자동 생성된 설명">
            <a:extLst>
              <a:ext uri="{FF2B5EF4-FFF2-40B4-BE49-F238E27FC236}">
                <a16:creationId xmlns="" xmlns:a16="http://schemas.microsoft.com/office/drawing/2014/main" id="{F484D217-1A79-4B28-90D5-AB9A31B0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Portfolio </a:t>
            </a:r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웹 페이지 </a:t>
            </a:r>
            <a:r>
              <a:rPr lang="ko-KR" altLang="en-US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제작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333859" y="537300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                     2019.07.01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– 2019.08.16</a:t>
            </a:r>
          </a:p>
        </p:txBody>
      </p:sp>
      <p:sp>
        <p:nvSpPr>
          <p:cNvPr id="10" name="Google Shape;109;p5">
            <a:extLst>
              <a:ext uri="{FF2B5EF4-FFF2-40B4-BE49-F238E27FC236}">
                <a16:creationId xmlns=""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=""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서비스 중</a:t>
            </a:r>
            <a:endParaRPr sz="12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pic>
        <p:nvPicPr>
          <p:cNvPr id="8" name="Google Shape;190;p25"/>
          <p:cNvPicPr preferRelativeResize="0"/>
          <p:nvPr/>
        </p:nvPicPr>
        <p:blipFill rotWithShape="1">
          <a:blip r:embed="rId4">
            <a:alphaModFix/>
          </a:blip>
          <a:srcRect l="11365" t="831" r="12340" b="11062"/>
          <a:stretch/>
        </p:blipFill>
        <p:spPr>
          <a:xfrm>
            <a:off x="3735422" y="3954263"/>
            <a:ext cx="4135147" cy="290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570" y="3950408"/>
            <a:ext cx="1983550" cy="2903717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49531"/>
            <a:ext cx="3735420" cy="269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42731"/>
            <a:ext cx="3735423" cy="30152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22" y="1149531"/>
            <a:ext cx="4135147" cy="2804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69" y="1149531"/>
            <a:ext cx="4036979" cy="28124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20" y="3946532"/>
            <a:ext cx="2337880" cy="2907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검은색, 화면이(가) 표시된 사진&#10;&#10;자동 생성된 설명">
            <a:extLst>
              <a:ext uri="{FF2B5EF4-FFF2-40B4-BE49-F238E27FC236}">
                <a16:creationId xmlns="" xmlns:a16="http://schemas.microsoft.com/office/drawing/2014/main" id="{5A9A1C5F-1688-4A17-8B8B-F76938BF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409574" y="700061"/>
            <a:ext cx="11134725" cy="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4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AI </a:t>
            </a:r>
            <a:r>
              <a:rPr lang="ko-KR" altLang="en-US" sz="40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챗봇</a:t>
            </a:r>
            <a:r>
              <a:rPr lang="ko-KR" altLang="en-US" sz="4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구현</a:t>
            </a:r>
          </a:p>
        </p:txBody>
      </p:sp>
      <p:sp>
        <p:nvSpPr>
          <p:cNvPr id="140" name="Google Shape;140;p6"/>
          <p:cNvSpPr txBox="1"/>
          <p:nvPr/>
        </p:nvSpPr>
        <p:spPr>
          <a:xfrm>
            <a:off x="419100" y="1666191"/>
            <a:ext cx="77266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분류 알고리즘을 적용해 부정적인 대화와 긍정적 대화를 구분하는 </a:t>
            </a:r>
            <a:r>
              <a:rPr lang="ko-KR" altLang="en-US" sz="12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r>
              <a:rPr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구현 </a:t>
            </a:r>
          </a:p>
        </p:txBody>
      </p:sp>
      <p:sp>
        <p:nvSpPr>
          <p:cNvPr id="142" name="Google Shape;142;p6"/>
          <p:cNvSpPr txBox="1"/>
          <p:nvPr/>
        </p:nvSpPr>
        <p:spPr>
          <a:xfrm>
            <a:off x="419100" y="3517653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28836" y="4933090"/>
            <a:ext cx="738799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기존에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저장된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만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천 개 데이터 외에도 필요한 데이터를 웹 </a:t>
            </a:r>
            <a:r>
              <a:rPr lang="ko-KR" altLang="en-US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크롤링을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통해 가져와 데이터 셋을 만들어 사용했습니다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그 결과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85%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정도의 정확도를 가지는 </a:t>
            </a:r>
            <a:r>
              <a:rPr lang="ko-KR" altLang="en-US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챗봇을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구현해 낼 수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오답으로 나온 부분에 대해서는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DB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에 저장 후 학습시켜 정확도를 높이기 위해 노력했습니다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238718" y="1427292"/>
            <a:ext cx="187212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2019.08.19  - 2019.10.11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=""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=""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3799885" y="1427292"/>
            <a:ext cx="174154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서비스 중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=""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6075281" y="1427292"/>
            <a:ext cx="224575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전처리 및 알고리즘 구현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=""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4257039" y="3517653"/>
            <a:ext cx="60384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numpy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Scikit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-learn,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Tesnsorflow</a:t>
            </a:r>
            <a:endParaRPr lang="en-US" altLang="ko-KR"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48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조류이(가) 표시된 사진&#10;&#10;자동 생성된 설명">
            <a:extLst>
              <a:ext uri="{FF2B5EF4-FFF2-40B4-BE49-F238E27FC236}">
                <a16:creationId xmlns="" xmlns:a16="http://schemas.microsoft.com/office/drawing/2014/main" id="{F484D217-1A79-4B28-90D5-AB9A31B0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프로젝트 제목</a:t>
            </a:r>
            <a:endParaRPr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333859" y="537300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0000.00.00 – 0000.00.00</a:t>
            </a:r>
            <a:endParaRPr sz="12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=""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=""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서비스 중</a:t>
            </a:r>
            <a:endParaRPr sz="12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99" y="1142646"/>
            <a:ext cx="3907020" cy="27772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17" y="1142646"/>
            <a:ext cx="3158625" cy="27772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5" y="3974919"/>
            <a:ext cx="1783811" cy="27364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5" y="3987429"/>
            <a:ext cx="1728284" cy="27541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88" y="3987429"/>
            <a:ext cx="1652932" cy="27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3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검은색, 화면이(가) 표시된 사진&#10;&#10;자동 생성된 설명">
            <a:extLst>
              <a:ext uri="{FF2B5EF4-FFF2-40B4-BE49-F238E27FC236}">
                <a16:creationId xmlns="" xmlns:a16="http://schemas.microsoft.com/office/drawing/2014/main" id="{5A9A1C5F-1688-4A17-8B8B-F76938BF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409574" y="700061"/>
            <a:ext cx="11134725" cy="49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Mobile</a:t>
            </a:r>
            <a:r>
              <a:rPr lang="ko-KR" altLang="en-US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에 최적화된 </a:t>
            </a:r>
            <a:r>
              <a:rPr lang="en-US" altLang="ko-KR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Web Page </a:t>
            </a:r>
            <a:r>
              <a:rPr lang="ko-KR" altLang="en-US" sz="4000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제작</a:t>
            </a:r>
            <a:endParaRPr sz="4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419100" y="1666191"/>
            <a:ext cx="77266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모바일</a:t>
            </a:r>
            <a:r>
              <a:rPr lang="ko-KR" altLang="en-US" sz="1200" dirty="0" err="1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에</a:t>
            </a:r>
            <a:r>
              <a:rPr lang="ko-KR" altLang="en-US" sz="1200" dirty="0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최적화된 </a:t>
            </a:r>
            <a:r>
              <a:rPr lang="en-US" altLang="ko-KR" sz="1200" dirty="0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Web Page </a:t>
            </a:r>
            <a:r>
              <a:rPr lang="ko-KR" altLang="en-US" sz="1200" dirty="0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제작</a:t>
            </a:r>
            <a:endParaRPr lang="en-US" altLang="ko-KR" sz="1200" dirty="0" smtClean="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건강식품 추천 및 제품 을 설명해주는 웹 페이지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419100" y="1871363"/>
            <a:ext cx="18056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프로젝트 </a:t>
            </a: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현황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19100" y="3517653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Django,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PostgreSQL,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avascript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28837" y="493309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공공데이터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 API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저장</a:t>
            </a:r>
            <a:endParaRPr lang="en-US" altLang="ko-KR" sz="1200" dirty="0" smtClean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크롤링을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통한  </a:t>
            </a:r>
            <a:r>
              <a:rPr lang="en-US" altLang="ko-KR" sz="12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Img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-URL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</a:t>
            </a:r>
            <a:endParaRPr lang="en-US" altLang="ko-KR" sz="1200" dirty="0" smtClean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PostgreSQL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활용한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DB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구축</a:t>
            </a:r>
            <a:endParaRPr lang="en-US" altLang="ko-KR" sz="1200" dirty="0" smtClean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Putty </a:t>
            </a: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서버배포</a:t>
            </a:r>
            <a:endParaRPr lang="en-US" altLang="ko-KR" sz="1200" dirty="0" smtClean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238718" y="1427292"/>
            <a:ext cx="1872127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2019.10.14 – 2019.11.08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=""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=""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3799885" y="1427292"/>
            <a:ext cx="174154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서비스 중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=""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6075281" y="1427292"/>
            <a:ext cx="174154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전처리 및</a:t>
            </a:r>
            <a:r>
              <a:rPr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Back-End </a:t>
            </a:r>
            <a:r>
              <a:rPr lang="en-US" altLang="ko-KR" sz="1100" dirty="0" err="1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roqkf</a:t>
            </a:r>
            <a:endParaRPr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=""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4257039" y="3517653"/>
            <a:ext cx="60384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공공데이터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API</a:t>
            </a:r>
            <a:endParaRPr lang="en-US" altLang="ko-KR"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60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조류이(가) 표시된 사진&#10;&#10;자동 생성된 설명">
            <a:extLst>
              <a:ext uri="{FF2B5EF4-FFF2-40B4-BE49-F238E27FC236}">
                <a16:creationId xmlns="" xmlns:a16="http://schemas.microsoft.com/office/drawing/2014/main" id="{F484D217-1A79-4B28-90D5-AB9A31B0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66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건강식품 추천 </a:t>
            </a:r>
            <a:r>
              <a:rPr lang="ko-KR" altLang="en-US" dirty="0" smtClean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페이지</a:t>
            </a:r>
            <a:endParaRPr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333859" y="537300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altLang="ko-KR" sz="1200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2019.10.14</a:t>
            </a:r>
            <a:r>
              <a:rPr lang="ko-KR" sz="1200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– </a:t>
            </a:r>
            <a:r>
              <a:rPr lang="en-US" altLang="ko-KR" sz="1200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2019.11.08</a:t>
            </a:r>
            <a:endParaRPr sz="12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=""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=""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sym typeface="Arial"/>
              </a:rPr>
              <a:t>서비스 중</a:t>
            </a:r>
            <a:endParaRPr sz="12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822" y="1278765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나에게 맞는 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건강식품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6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기능별 검색을 통해 확인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8" y="2229291"/>
            <a:ext cx="2303966" cy="3735280"/>
          </a:xfrm>
          <a:prstGeom prst="rect">
            <a:avLst/>
          </a:prstGeom>
        </p:spPr>
      </p:pic>
      <p:pic>
        <p:nvPicPr>
          <p:cNvPr id="20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52" y="2058634"/>
            <a:ext cx="2443640" cy="417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632321" y="1278765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건강기능식품 성분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검색만으로 쉽게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431" y="2236917"/>
            <a:ext cx="2354507" cy="3857384"/>
          </a:xfrm>
          <a:prstGeom prst="rect">
            <a:avLst/>
          </a:prstGeom>
        </p:spPr>
      </p:pic>
      <p:pic>
        <p:nvPicPr>
          <p:cNvPr id="26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733" y="2058634"/>
            <a:ext cx="2519826" cy="417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548061" y="1282821"/>
            <a:ext cx="1744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맞춤랭킹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기능에 맞게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120" y="2230938"/>
            <a:ext cx="2369843" cy="3921777"/>
          </a:xfrm>
          <a:prstGeom prst="rect">
            <a:avLst/>
          </a:prstGeom>
        </p:spPr>
      </p:pic>
      <p:pic>
        <p:nvPicPr>
          <p:cNvPr id="29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10" y="2064469"/>
            <a:ext cx="2549885" cy="42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073" y="2221325"/>
            <a:ext cx="2345487" cy="3872975"/>
          </a:xfrm>
          <a:prstGeom prst="rect">
            <a:avLst/>
          </a:prstGeom>
        </p:spPr>
      </p:pic>
      <p:pic>
        <p:nvPicPr>
          <p:cNvPr id="31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92" y="2064469"/>
            <a:ext cx="2549885" cy="42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058021" y="130511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도담</a:t>
            </a:r>
            <a:r>
              <a:rPr lang="ko-KR" altLang="en-US" sz="1600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건강 </a:t>
            </a:r>
            <a:r>
              <a:rPr lang="ko-KR" altLang="en-US" sz="1600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</a:t>
            </a:r>
            <a:endParaRPr lang="en-US" altLang="ko-KR" sz="1600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자체 </a:t>
            </a:r>
            <a:r>
              <a:rPr lang="ko-KR" altLang="en-US" sz="16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어워드로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신뢰성 ↑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6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꽃이(가) 표시된 사진&#10;&#10;자동 생성된 설명">
            <a:extLst>
              <a:ext uri="{FF2B5EF4-FFF2-40B4-BE49-F238E27FC236}">
                <a16:creationId xmlns="" xmlns:a16="http://schemas.microsoft.com/office/drawing/2014/main" id="{AE3D586C-5FCF-47AF-8CC9-2CA9E2DA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304</Words>
  <Application>Microsoft Office PowerPoint</Application>
  <PresentationFormat>와이드스크린</PresentationFormat>
  <Paragraphs>69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SpoqaHanSans</vt:lpstr>
      <vt:lpstr>SpoqaHanSans-Bold</vt:lpstr>
      <vt:lpstr>SpoqaHanSans-Light</vt:lpstr>
      <vt:lpstr>SpoqaHanSans-Regular</vt:lpstr>
      <vt:lpstr>Malgun Gothic</vt:lpstr>
      <vt:lpstr>배달의민족 도현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multicampus</cp:lastModifiedBy>
  <cp:revision>40</cp:revision>
  <dcterms:created xsi:type="dcterms:W3CDTF">2019-07-24T07:27:22Z</dcterms:created>
  <dcterms:modified xsi:type="dcterms:W3CDTF">2019-11-08T07:46:13Z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C:\Users\student\Desktop\탤런트엑스 IT포트폴리오 V1.1\01_Kit\_묃뀳_먤뀽_묃뀳__꼨_듄꼱___먤뀸__꼷_듄녂 1.1_CITRUS.pptx</vt:lpwstr>
  </property>
</Properties>
</file>